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28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5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9/24/2009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Sell for Re-Use: Moraine </a:t>
            </a:r>
            <a:r>
              <a:rPr lang="en-US" dirty="0" smtClean="0"/>
              <a:t>Lagoon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24000"/>
            <a:ext cx="63627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Freeform 9"/>
          <p:cNvSpPr/>
          <p:nvPr/>
        </p:nvSpPr>
        <p:spPr>
          <a:xfrm>
            <a:off x="1943100" y="1781175"/>
            <a:ext cx="609600" cy="657225"/>
          </a:xfrm>
          <a:custGeom>
            <a:avLst/>
            <a:gdLst>
              <a:gd name="connsiteX0" fmla="*/ 19050 w 609600"/>
              <a:gd name="connsiteY0" fmla="*/ 47625 h 657225"/>
              <a:gd name="connsiteX1" fmla="*/ 609600 w 609600"/>
              <a:gd name="connsiteY1" fmla="*/ 0 h 657225"/>
              <a:gd name="connsiteX2" fmla="*/ 609600 w 609600"/>
              <a:gd name="connsiteY2" fmla="*/ 657225 h 657225"/>
              <a:gd name="connsiteX3" fmla="*/ 0 w 609600"/>
              <a:gd name="connsiteY3" fmla="*/ 647700 h 657225"/>
              <a:gd name="connsiteX4" fmla="*/ 19050 w 609600"/>
              <a:gd name="connsiteY4" fmla="*/ 47625 h 65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" h="657225">
                <a:moveTo>
                  <a:pt x="19050" y="47625"/>
                </a:moveTo>
                <a:lnTo>
                  <a:pt x="609600" y="0"/>
                </a:lnTo>
                <a:lnTo>
                  <a:pt x="609600" y="657225"/>
                </a:lnTo>
                <a:lnTo>
                  <a:pt x="0" y="647700"/>
                </a:lnTo>
                <a:lnTo>
                  <a:pt x="19050" y="47625"/>
                </a:lnTo>
                <a:close/>
              </a:path>
            </a:pathLst>
          </a:custGeom>
          <a:noFill/>
          <a:ln w="508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4524375" y="2876550"/>
            <a:ext cx="533400" cy="285750"/>
          </a:xfrm>
          <a:custGeom>
            <a:avLst/>
            <a:gdLst>
              <a:gd name="connsiteX0" fmla="*/ 19050 w 533400"/>
              <a:gd name="connsiteY0" fmla="*/ 0 h 285750"/>
              <a:gd name="connsiteX1" fmla="*/ 533400 w 533400"/>
              <a:gd name="connsiteY1" fmla="*/ 19050 h 285750"/>
              <a:gd name="connsiteX2" fmla="*/ 533400 w 533400"/>
              <a:gd name="connsiteY2" fmla="*/ 285750 h 285750"/>
              <a:gd name="connsiteX3" fmla="*/ 0 w 533400"/>
              <a:gd name="connsiteY3" fmla="*/ 285750 h 285750"/>
              <a:gd name="connsiteX4" fmla="*/ 19050 w 533400"/>
              <a:gd name="connsiteY4" fmla="*/ 0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3400" h="285750">
                <a:moveTo>
                  <a:pt x="19050" y="0"/>
                </a:moveTo>
                <a:lnTo>
                  <a:pt x="533400" y="19050"/>
                </a:lnTo>
                <a:lnTo>
                  <a:pt x="533400" y="285750"/>
                </a:lnTo>
                <a:lnTo>
                  <a:pt x="0" y="285750"/>
                </a:lnTo>
                <a:lnTo>
                  <a:pt x="19050" y="0"/>
                </a:lnTo>
                <a:close/>
              </a:path>
            </a:pathLst>
          </a:custGeom>
          <a:noFill/>
          <a:ln w="508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239000" y="1676400"/>
            <a:ext cx="609600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239000" y="2055812"/>
            <a:ext cx="609600" cy="1588"/>
          </a:xfrm>
          <a:prstGeom prst="line">
            <a:avLst/>
          </a:prstGeom>
          <a:ln w="508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924800" y="1524000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Lagoons</a:t>
            </a:r>
          </a:p>
          <a:p>
            <a:endParaRPr lang="en-US" sz="1200" dirty="0" smtClean="0"/>
          </a:p>
          <a:p>
            <a:r>
              <a:rPr lang="en-US" sz="1200" dirty="0" smtClean="0"/>
              <a:t>Assembly</a:t>
            </a:r>
          </a:p>
          <a:p>
            <a:r>
              <a:rPr lang="en-US" sz="1200" dirty="0" smtClean="0"/>
              <a:t>Plant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7BADE689-E796-4A50-8E6F-1157B025C02E}"/>
</file>

<file path=customXml/itemProps2.xml><?xml version="1.0" encoding="utf-8"?>
<ds:datastoreItem xmlns:ds="http://schemas.openxmlformats.org/officeDocument/2006/customXml" ds:itemID="{2726E1BE-8711-4A15-BFC9-86468F978EDD}"/>
</file>

<file path=customXml/itemProps3.xml><?xml version="1.0" encoding="utf-8"?>
<ds:datastoreItem xmlns:ds="http://schemas.openxmlformats.org/officeDocument/2006/customXml" ds:itemID="{705F90E4-32DB-41D4-86F1-C81801472188}"/>
</file>

<file path=docProps/app.xml><?xml version="1.0" encoding="utf-8"?>
<Properties xmlns="http://schemas.openxmlformats.org/officeDocument/2006/extended-properties" xmlns:vt="http://schemas.openxmlformats.org/officeDocument/2006/docPropsVTypes">
  <TotalTime>3759</TotalTime>
  <Words>10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Sell for Re-Use: Moraine Lagoon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211</cp:revision>
  <dcterms:created xsi:type="dcterms:W3CDTF">2009-07-22T17:37:16Z</dcterms:created>
  <dcterms:modified xsi:type="dcterms:W3CDTF">2009-09-24T19:38:08Z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