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83C77F-6BBC-4434-B46E-E7A8CB513069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7163FE-3EB2-4924-A3B3-7A072FFA395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5AD2E-E910-43B8-AA38-EF32D35955B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96A18-4FEC-42B6-B458-7AAF2B270D71}" type="datetimeFigureOut">
              <a:rPr lang="en-US" smtClean="0"/>
              <a:t>10/21/2009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E21D4-054C-40FF-BDD8-71CA4C61580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0"/>
            <a:ext cx="85344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1290 – Framingham Landfill</a:t>
            </a:r>
            <a:endParaRPr lang="en-US" sz="3600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831" y="912041"/>
            <a:ext cx="8244969" cy="556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A53F550-698D-440D-B89A-BFF14AC840A4}"/>
</file>

<file path=customXml/itemProps2.xml><?xml version="1.0" encoding="utf-8"?>
<ds:datastoreItem xmlns:ds="http://schemas.openxmlformats.org/officeDocument/2006/customXml" ds:itemID="{95F5AE26-B54A-4DC2-957E-7C74C4ADC113}"/>
</file>

<file path=customXml/itemProps3.xml><?xml version="1.0" encoding="utf-8"?>
<ds:datastoreItem xmlns:ds="http://schemas.openxmlformats.org/officeDocument/2006/customXml" ds:itemID="{723B8B52-DAA7-4372-9E90-395220C21E1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On-screen Show (4:3)</PresentationFormat>
  <Paragraphs>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1290 – Framingham Landfill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1290 – Framingham Landfill</dc:title>
  <dc:creator>depatel</dc:creator>
  <cp:lastModifiedBy>depatel</cp:lastModifiedBy>
  <cp:revision>1</cp:revision>
  <dcterms:created xsi:type="dcterms:W3CDTF">2009-10-21T14:22:50Z</dcterms:created>
  <dcterms:modified xsi:type="dcterms:W3CDTF">2009-10-21T14:23:20Z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