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customXml/itemProps1.xml" ContentType="application/vnd.openxmlformats-officedocument.customXmlProperties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328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552" y="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handoutMaster" Target="handoutMasters/handoutMaster1.xml"/><Relationship Id="rId9" Type="http://schemas.openxmlformats.org/officeDocument/2006/relationships/customXml" Target="../customXml/item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8ECC6C-B05F-489A-B70F-44DE2CA219C7}" type="datetimeFigureOut">
              <a:rPr lang="en-US" smtClean="0"/>
              <a:pPr/>
              <a:t>9/24/2009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E545F3-7628-42D9-AA01-54CAFEC883A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1DB246-6DDB-421F-8ADC-A6D4DC2B920F}" type="datetimeFigureOut">
              <a:rPr lang="en-US" smtClean="0"/>
              <a:pPr/>
              <a:t>9/24/2009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0E12C3-F5A2-4808-B712-AE0FE4B0D28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C9C78-F78F-4021-8DD3-D02235728840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A17D8-E8F1-4786-A883-D1DB95017322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457200" y="1447800"/>
            <a:ext cx="8229600" cy="1588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0AB0-C8DC-4357-8425-681A30E67BD9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BED3D-6176-40E3-B5B1-4A6C15326DB3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CAF7F-9EB8-4EA9-835A-822C3DB71AF5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20502-AAEE-4EEE-AB56-B68EF2EE61B4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9F4E4-C1DF-4A04-A50E-ACA267083FB5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C1CFD-5553-4DA2-932A-BF0518EB8CF7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53D6D-8EF6-44E7-976F-2E7C20BF6103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4E8AA-64D6-4FD6-BDCE-F476D259F31F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ED33F-2096-46E3-9B49-1457E3965459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A3F8A-D1C9-45FC-A095-893D85F834BE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Donate: </a:t>
            </a:r>
            <a:r>
              <a:rPr lang="en-US" dirty="0" err="1" smtClean="0"/>
              <a:t>Lordstown</a:t>
            </a:r>
            <a:r>
              <a:rPr lang="en-US" dirty="0" smtClean="0"/>
              <a:t> Excess Land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1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1524000"/>
            <a:ext cx="6781800" cy="5214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Freeform 5"/>
          <p:cNvSpPr/>
          <p:nvPr/>
        </p:nvSpPr>
        <p:spPr>
          <a:xfrm>
            <a:off x="5248275" y="1962150"/>
            <a:ext cx="2019300" cy="2466975"/>
          </a:xfrm>
          <a:custGeom>
            <a:avLst/>
            <a:gdLst>
              <a:gd name="connsiteX0" fmla="*/ 0 w 2019300"/>
              <a:gd name="connsiteY0" fmla="*/ 200025 h 2466975"/>
              <a:gd name="connsiteX1" fmla="*/ 0 w 2019300"/>
              <a:gd name="connsiteY1" fmla="*/ 2466975 h 2466975"/>
              <a:gd name="connsiteX2" fmla="*/ 2019300 w 2019300"/>
              <a:gd name="connsiteY2" fmla="*/ 2390775 h 2466975"/>
              <a:gd name="connsiteX3" fmla="*/ 2000250 w 2019300"/>
              <a:gd name="connsiteY3" fmla="*/ 781050 h 2466975"/>
              <a:gd name="connsiteX4" fmla="*/ 1676400 w 2019300"/>
              <a:gd name="connsiteY4" fmla="*/ 695325 h 2466975"/>
              <a:gd name="connsiteX5" fmla="*/ 1466850 w 2019300"/>
              <a:gd name="connsiteY5" fmla="*/ 533400 h 2466975"/>
              <a:gd name="connsiteX6" fmla="*/ 1257300 w 2019300"/>
              <a:gd name="connsiteY6" fmla="*/ 238125 h 2466975"/>
              <a:gd name="connsiteX7" fmla="*/ 1181100 w 2019300"/>
              <a:gd name="connsiteY7" fmla="*/ 123825 h 2466975"/>
              <a:gd name="connsiteX8" fmla="*/ 1066800 w 2019300"/>
              <a:gd name="connsiteY8" fmla="*/ 28575 h 2466975"/>
              <a:gd name="connsiteX9" fmla="*/ 752475 w 2019300"/>
              <a:gd name="connsiteY9" fmla="*/ 0 h 2466975"/>
              <a:gd name="connsiteX10" fmla="*/ 400050 w 2019300"/>
              <a:gd name="connsiteY10" fmla="*/ 28575 h 2466975"/>
              <a:gd name="connsiteX11" fmla="*/ 200025 w 2019300"/>
              <a:gd name="connsiteY11" fmla="*/ 76200 h 2466975"/>
              <a:gd name="connsiteX12" fmla="*/ 66675 w 2019300"/>
              <a:gd name="connsiteY12" fmla="*/ 133350 h 2466975"/>
              <a:gd name="connsiteX13" fmla="*/ 0 w 2019300"/>
              <a:gd name="connsiteY13" fmla="*/ 200025 h 2466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019300" h="2466975">
                <a:moveTo>
                  <a:pt x="0" y="200025"/>
                </a:moveTo>
                <a:lnTo>
                  <a:pt x="0" y="2466975"/>
                </a:lnTo>
                <a:lnTo>
                  <a:pt x="2019300" y="2390775"/>
                </a:lnTo>
                <a:lnTo>
                  <a:pt x="2000250" y="781050"/>
                </a:lnTo>
                <a:lnTo>
                  <a:pt x="1676400" y="695325"/>
                </a:lnTo>
                <a:lnTo>
                  <a:pt x="1466850" y="533400"/>
                </a:lnTo>
                <a:lnTo>
                  <a:pt x="1257300" y="238125"/>
                </a:lnTo>
                <a:lnTo>
                  <a:pt x="1181100" y="123825"/>
                </a:lnTo>
                <a:lnTo>
                  <a:pt x="1066800" y="28575"/>
                </a:lnTo>
                <a:lnTo>
                  <a:pt x="752475" y="0"/>
                </a:lnTo>
                <a:lnTo>
                  <a:pt x="400050" y="28575"/>
                </a:lnTo>
                <a:lnTo>
                  <a:pt x="200025" y="76200"/>
                </a:lnTo>
                <a:cubicBezTo>
                  <a:pt x="73317" y="134681"/>
                  <a:pt x="121659" y="133350"/>
                  <a:pt x="66675" y="133350"/>
                </a:cubicBezTo>
                <a:lnTo>
                  <a:pt x="0" y="200025"/>
                </a:lnTo>
                <a:close/>
              </a:path>
            </a:pathLst>
          </a:custGeom>
          <a:noFill/>
          <a:ln w="508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FE4FF61BB47146A1B37CD625A4C799" ma:contentTypeVersion="0" ma:contentTypeDescription="Create a new document." ma:contentTypeScope="" ma:versionID="bfee78dc0ce9e88870010c5a96985dee">
  <xsd:schema xmlns:xsd="http://www.w3.org/2001/XMLSchema" xmlns:p="http://schemas.microsoft.com/office/2006/metadata/properties" targetNamespace="http://schemas.microsoft.com/office/2006/metadata/properties" ma:root="true" ma:fieldsID="4aeb20c0e3442673af7ee1078645876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>
  <documentManagement/>
</p:properties>
</file>

<file path=customXml/itemProps1.xml><?xml version="1.0" encoding="utf-8"?>
<ds:datastoreItem xmlns:ds="http://schemas.openxmlformats.org/officeDocument/2006/customXml" ds:itemID="{C0D6ABE3-4F0F-413A-98BB-42C7A3321946}"/>
</file>

<file path=customXml/itemProps2.xml><?xml version="1.0" encoding="utf-8"?>
<ds:datastoreItem xmlns:ds="http://schemas.openxmlformats.org/officeDocument/2006/customXml" ds:itemID="{0B77F3B5-6486-4E82-B7BB-3979F7E6161B}"/>
</file>

<file path=customXml/itemProps3.xml><?xml version="1.0" encoding="utf-8"?>
<ds:datastoreItem xmlns:ds="http://schemas.openxmlformats.org/officeDocument/2006/customXml" ds:itemID="{5660ECCF-0998-4AB8-8F72-4D64D6BE6B8B}"/>
</file>

<file path=docProps/app.xml><?xml version="1.0" encoding="utf-8"?>
<Properties xmlns="http://schemas.openxmlformats.org/officeDocument/2006/extended-properties" xmlns:vt="http://schemas.openxmlformats.org/officeDocument/2006/docPropsVTypes">
  <TotalTime>3743</TotalTime>
  <Words>6</Words>
  <Application>Microsoft Office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Donate: Lordstown Excess Land</vt:lpstr>
    </vt:vector>
  </TitlesOfParts>
  <Company>AlixPartners, LLP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to Presidential Auto Industry Task Force</dc:title>
  <dc:creator>James Redwine</dc:creator>
  <cp:lastModifiedBy>Evelyn Ni</cp:lastModifiedBy>
  <cp:revision>213</cp:revision>
  <dcterms:created xsi:type="dcterms:W3CDTF">2009-07-22T17:37:16Z</dcterms:created>
  <dcterms:modified xsi:type="dcterms:W3CDTF">2009-09-24T19:33:51Z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0x010100DEFE4FF61BB47146A1B37CD625A4C799</vt:lpwstr>
  </property>
</Properties>
</file>