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74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112" autoAdjust="0"/>
    <p:restoredTop sz="99295" autoAdjust="0"/>
  </p:normalViewPr>
  <p:slideViewPr>
    <p:cSldViewPr>
      <p:cViewPr varScale="1">
        <p:scale>
          <a:sx n="92" d="100"/>
          <a:sy n="92" d="100"/>
        </p:scale>
        <p:origin x="-840" y="-10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Bay City REALM Parcel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5562600" cy="514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B4ABBEB1-BFCE-4D7F-8F8E-C471C22F0196}"/>
</file>

<file path=customXml/itemProps2.xml><?xml version="1.0" encoding="utf-8"?>
<ds:datastoreItem xmlns:ds="http://schemas.openxmlformats.org/officeDocument/2006/customXml" ds:itemID="{764A4935-B0CB-44A8-A9E1-AE770A77E09E}"/>
</file>

<file path=customXml/itemProps3.xml><?xml version="1.0" encoding="utf-8"?>
<ds:datastoreItem xmlns:ds="http://schemas.openxmlformats.org/officeDocument/2006/customXml" ds:itemID="{76ADBB20-4667-40BB-91D1-25275E55B1BD}"/>
</file>

<file path=docProps/app.xml><?xml version="1.0" encoding="utf-8"?>
<Properties xmlns="http://schemas.openxmlformats.org/officeDocument/2006/extended-properties" xmlns:vt="http://schemas.openxmlformats.org/officeDocument/2006/docPropsVTypes">
  <TotalTime>5129</TotalTime>
  <Words>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Bay City REALM Parcel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350</cp:revision>
  <dcterms:created xsi:type="dcterms:W3CDTF">2009-07-22T17:37:16Z</dcterms:created>
  <dcterms:modified xsi:type="dcterms:W3CDTF">2009-09-22T17:20:31Z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