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D793-AC17-4F93-AE72-0ED83C2EA2B4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AB84-98B0-4D77-B8BB-E56F4154CA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D793-AC17-4F93-AE72-0ED83C2EA2B4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AB84-98B0-4D77-B8BB-E56F4154CA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D793-AC17-4F93-AE72-0ED83C2EA2B4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AB84-98B0-4D77-B8BB-E56F4154CA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D793-AC17-4F93-AE72-0ED83C2EA2B4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AB84-98B0-4D77-B8BB-E56F4154CA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D793-AC17-4F93-AE72-0ED83C2EA2B4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AB84-98B0-4D77-B8BB-E56F4154CA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D793-AC17-4F93-AE72-0ED83C2EA2B4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AB84-98B0-4D77-B8BB-E56F4154CA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D793-AC17-4F93-AE72-0ED83C2EA2B4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AB84-98B0-4D77-B8BB-E56F4154CA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D793-AC17-4F93-AE72-0ED83C2EA2B4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AB84-98B0-4D77-B8BB-E56F4154CA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D793-AC17-4F93-AE72-0ED83C2EA2B4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AB84-98B0-4D77-B8BB-E56F4154CA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D793-AC17-4F93-AE72-0ED83C2EA2B4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AB84-98B0-4D77-B8BB-E56F4154CA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7D793-AC17-4F93-AE72-0ED83C2EA2B4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EAB84-98B0-4D77-B8BB-E56F4154CA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7D793-AC17-4F93-AE72-0ED83C2EA2B4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EAB84-98B0-4D77-B8BB-E56F4154CA0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0"/>
            <a:ext cx="7772400" cy="1089025"/>
          </a:xfrm>
        </p:spPr>
        <p:txBody>
          <a:bodyPr>
            <a:normAutofit/>
          </a:bodyPr>
          <a:lstStyle/>
          <a:p>
            <a:r>
              <a:rPr lang="en-US" dirty="0" smtClean="0"/>
              <a:t>1205 – GMPT Fredericksburg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060450"/>
            <a:ext cx="7392458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30054744-737C-4F78-8FB8-431211891508}"/>
</file>

<file path=customXml/itemProps2.xml><?xml version="1.0" encoding="utf-8"?>
<ds:datastoreItem xmlns:ds="http://schemas.openxmlformats.org/officeDocument/2006/customXml" ds:itemID="{EB7C1F90-E281-48FD-BB08-A7C63C5C7832}"/>
</file>

<file path=customXml/itemProps3.xml><?xml version="1.0" encoding="utf-8"?>
<ds:datastoreItem xmlns:ds="http://schemas.openxmlformats.org/officeDocument/2006/customXml" ds:itemID="{5DFB7313-25AB-4140-98C9-F6BB9E56F82A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1205 – GMPT Fredericksburg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1205 – GMPT Fredericksburg</dc:title>
  <dc:creator>depatel</dc:creator>
  <cp:lastModifiedBy>depatel</cp:lastModifiedBy>
  <cp:revision>1</cp:revision>
  <dcterms:created xsi:type="dcterms:W3CDTF">2009-10-21T15:33:38Z</dcterms:created>
  <dcterms:modified xsi:type="dcterms:W3CDTF">2009-10-21T15:35:03Z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