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31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552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handoutMaster" Target="handoutMasters/handoutMaster1.xml"/><Relationship Id="rId9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8ECC6C-B05F-489A-B70F-44DE2CA219C7}" type="datetimeFigureOut">
              <a:rPr lang="en-US" smtClean="0"/>
              <a:pPr/>
              <a:t>9/22/2009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545F3-7628-42D9-AA01-54CAFEC883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DB246-6DDB-421F-8ADC-A6D4DC2B920F}" type="datetimeFigureOut">
              <a:rPr lang="en-US" smtClean="0"/>
              <a:pPr/>
              <a:t>9/22/2009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E12C3-F5A2-4808-B712-AE0FE4B0D2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C9C78-F78F-4021-8DD3-D02235728840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A17D8-E8F1-4786-A883-D1DB95017322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1447800"/>
            <a:ext cx="8229600" cy="15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0AB0-C8DC-4357-8425-681A30E67BD9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BED3D-6176-40E3-B5B1-4A6C15326DB3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CAF7F-9EB8-4EA9-835A-822C3DB71AF5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0502-AAEE-4EEE-AB56-B68EF2EE61B4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9F4E4-C1DF-4A04-A50E-ACA267083FB5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1CFD-5553-4DA2-932A-BF0518EB8CF7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3D6D-8EF6-44E7-976F-2E7C20BF6103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4E8AA-64D6-4FD6-BDCE-F476D259F31F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D33F-2096-46E3-9B49-1457E3965459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A3F8A-D1C9-45FC-A095-893D85F834BE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Lansing </a:t>
            </a:r>
            <a:r>
              <a:rPr lang="en-US" dirty="0" smtClean="0">
                <a:solidFill>
                  <a:srgbClr val="002060"/>
                </a:solidFill>
              </a:rPr>
              <a:t>Plants 2, 3 &amp; 6</a:t>
            </a:r>
            <a:endParaRPr lang="en-US" dirty="0">
              <a:solidFill>
                <a:srgbClr val="002060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533400" y="1295400"/>
            <a:ext cx="8153400" cy="1588"/>
          </a:xfrm>
          <a:prstGeom prst="line">
            <a:avLst/>
          </a:prstGeom>
          <a:ln w="254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1371600"/>
            <a:ext cx="5715000" cy="5355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4038600" y="30480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Plant 3</a:t>
            </a:r>
            <a:endParaRPr 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343400" y="4648200"/>
            <a:ext cx="99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Plant 2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562600" y="4876800"/>
            <a:ext cx="914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Plant 6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BFC6DD7B-8A5C-4ABB-A672-3D6C5B8CBD74}"/>
</file>

<file path=customXml/itemProps2.xml><?xml version="1.0" encoding="utf-8"?>
<ds:datastoreItem xmlns:ds="http://schemas.openxmlformats.org/officeDocument/2006/customXml" ds:itemID="{619F51F1-3BA6-4874-83F9-734857EC8918}"/>
</file>

<file path=customXml/itemProps3.xml><?xml version="1.0" encoding="utf-8"?>
<ds:datastoreItem xmlns:ds="http://schemas.openxmlformats.org/officeDocument/2006/customXml" ds:itemID="{B7BD871F-0751-4BA2-81D0-61CA9C011504}"/>
</file>

<file path=docProps/app.xml><?xml version="1.0" encoding="utf-8"?>
<Properties xmlns="http://schemas.openxmlformats.org/officeDocument/2006/extended-properties" xmlns:vt="http://schemas.openxmlformats.org/officeDocument/2006/docPropsVTypes">
  <TotalTime>3816</TotalTime>
  <Words>13</Words>
  <Application>Microsoft Office PowerPoint</Application>
  <PresentationFormat>On-screen Show 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Lansing Plants 2, 3 &amp; 6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to Presidential Auto Industry Task Force</dc:title>
  <dc:creator>James Redwine</dc:creator>
  <cp:lastModifiedBy>Evelyn Ni</cp:lastModifiedBy>
  <cp:revision>215</cp:revision>
  <dcterms:created xsi:type="dcterms:W3CDTF">2009-07-22T17:37:16Z</dcterms:created>
  <dcterms:modified xsi:type="dcterms:W3CDTF">2009-09-22T17:25:25Z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