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customXml/itemProps1.xml" ContentType="application/vnd.openxmlformats-officedocument.customXmlProperties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0C8A-B2B8-4885-957B-FC7854D36D17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B6A4B-38F1-43CE-8F4C-3F5204831EA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0C8A-B2B8-4885-957B-FC7854D36D17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B6A4B-38F1-43CE-8F4C-3F5204831EA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0C8A-B2B8-4885-957B-FC7854D36D17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B6A4B-38F1-43CE-8F4C-3F5204831EA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0C8A-B2B8-4885-957B-FC7854D36D17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B6A4B-38F1-43CE-8F4C-3F5204831EA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0C8A-B2B8-4885-957B-FC7854D36D17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B6A4B-38F1-43CE-8F4C-3F5204831EA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0C8A-B2B8-4885-957B-FC7854D36D17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B6A4B-38F1-43CE-8F4C-3F5204831EA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0C8A-B2B8-4885-957B-FC7854D36D17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B6A4B-38F1-43CE-8F4C-3F5204831EA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0C8A-B2B8-4885-957B-FC7854D36D17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B6A4B-38F1-43CE-8F4C-3F5204831EA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0C8A-B2B8-4885-957B-FC7854D36D17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B6A4B-38F1-43CE-8F4C-3F5204831EA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0C8A-B2B8-4885-957B-FC7854D36D17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B6A4B-38F1-43CE-8F4C-3F5204831EA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0C8A-B2B8-4885-957B-FC7854D36D17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B6A4B-38F1-43CE-8F4C-3F5204831EA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80C8A-B2B8-4885-957B-FC7854D36D17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CB6A4B-38F1-43CE-8F4C-3F5204831EA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09600" y="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62000" y="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 smtClean="0">
                <a:latin typeface="+mj-lt"/>
                <a:ea typeface="+mj-ea"/>
                <a:cs typeface="+mj-cs"/>
              </a:rPr>
              <a:t>1233 – Danville Central Foundry</a:t>
            </a: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613" y="1171575"/>
            <a:ext cx="7724775" cy="553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FE4FF61BB47146A1B37CD625A4C799" ma:contentTypeVersion="0" ma:contentTypeDescription="Create a new document." ma:contentTypeScope="" ma:versionID="bfee78dc0ce9e88870010c5a96985dee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Props1.xml><?xml version="1.0" encoding="utf-8"?>
<ds:datastoreItem xmlns:ds="http://schemas.openxmlformats.org/officeDocument/2006/customXml" ds:itemID="{492CA364-9475-4AD5-A38B-CA7161F867E4}"/>
</file>

<file path=customXml/itemProps2.xml><?xml version="1.0" encoding="utf-8"?>
<ds:datastoreItem xmlns:ds="http://schemas.openxmlformats.org/officeDocument/2006/customXml" ds:itemID="{74D77421-CFBE-4E42-BE6D-57320181CCA3}"/>
</file>

<file path=customXml/itemProps3.xml><?xml version="1.0" encoding="utf-8"?>
<ds:datastoreItem xmlns:ds="http://schemas.openxmlformats.org/officeDocument/2006/customXml" ds:itemID="{492CB5FE-96BB-436B-BC06-67D76FBDAEE8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AlixPartners, LLP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depatel</dc:creator>
  <cp:lastModifiedBy>depatel</cp:lastModifiedBy>
  <cp:revision>1</cp:revision>
  <dcterms:created xsi:type="dcterms:W3CDTF">2009-10-21T14:09:19Z</dcterms:created>
  <dcterms:modified xsi:type="dcterms:W3CDTF">2009-10-21T14:10:11Z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0x010100DEFE4FF61BB47146A1B37CD625A4C799</vt:lpwstr>
  </property>
</Properties>
</file>