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customXml/itemProps1.xml" ContentType="application/vnd.openxmlformats-officedocument.customXmlProperties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55" d="100"/>
          <a:sy n="55" d="100"/>
        </p:scale>
        <p:origin x="-994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5CB491-6AB2-4577-A8E2-31D92EC546B5}" type="datetimeFigureOut">
              <a:rPr lang="en-US" smtClean="0"/>
              <a:t>03/11/2009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E9DBA1-9624-4C1A-9625-CA5810EB2BE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304800"/>
            <a:ext cx="7391400" cy="400110"/>
          </a:xfrm>
        </p:spPr>
        <p:txBody>
          <a:bodyPr>
            <a:noAutofit/>
          </a:bodyPr>
          <a:lstStyle/>
          <a:p>
            <a:r>
              <a:rPr lang="en-US" sz="2400" dirty="0" smtClean="0"/>
              <a:t>GM Plant Vicinity Aerial Map</a:t>
            </a:r>
            <a:endParaRPr lang="en-US" sz="2400" dirty="0"/>
          </a:p>
        </p:txBody>
      </p:sp>
      <p:pic>
        <p:nvPicPr>
          <p:cNvPr id="43010" name="Picture 2" descr="http://tileprint.web.mapquest.com/tileprint.php?size=650,600&amp;scale=18000&amp;type=hyb&amp;center=44.985447,-74.737057&amp;key=mjtd%7Clu6t250ynq%2Cbl%3Do5-h625&amp;stops=A,44.982181,-74.735257,0,0|&amp;&amp;&amp;&amp;&amp;rand=844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990600"/>
            <a:ext cx="8458200" cy="5334000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</p:pic>
      <p:sp>
        <p:nvSpPr>
          <p:cNvPr id="4" name="TextBox 3"/>
          <p:cNvSpPr txBox="1"/>
          <p:nvPr/>
        </p:nvSpPr>
        <p:spPr>
          <a:xfrm>
            <a:off x="4419600" y="30480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0000FF"/>
                </a:solidFill>
              </a:rPr>
              <a:t>GM PLANT</a:t>
            </a:r>
            <a:endParaRPr lang="en-US" sz="1400" dirty="0">
              <a:solidFill>
                <a:srgbClr val="0000FF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86000" y="4648200"/>
            <a:ext cx="9144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smtClean="0">
                <a:solidFill>
                  <a:srgbClr val="FFFF00"/>
                </a:solidFill>
              </a:rPr>
              <a:t>ALCOA PLANT</a:t>
            </a:r>
            <a:endParaRPr lang="en-US" sz="1400" dirty="0">
              <a:solidFill>
                <a:srgbClr val="FFFF00"/>
              </a:solidFill>
            </a:endParaRPr>
          </a:p>
        </p:txBody>
      </p:sp>
      <p:sp>
        <p:nvSpPr>
          <p:cNvPr id="9" name="Flowchart: Process 8"/>
          <p:cNvSpPr/>
          <p:nvPr/>
        </p:nvSpPr>
        <p:spPr bwMode="auto">
          <a:xfrm>
            <a:off x="7315200" y="2133600"/>
            <a:ext cx="152400" cy="152400"/>
          </a:xfrm>
          <a:prstGeom prst="flowChartProcess">
            <a:avLst/>
          </a:prstGeom>
          <a:solidFill>
            <a:srgbClr val="00FF00"/>
          </a:solidFill>
          <a:ln w="28575" cap="flat" cmpd="sng" algn="ctr">
            <a:solidFill>
              <a:srgbClr val="00006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173038" marR="0" indent="-173038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60000"/>
              <a:buFont typeface="Monotype Sorts" pitchFamily="2" charset="2"/>
              <a:buChar char="n"/>
              <a:tabLst/>
            </a:pPr>
            <a:endParaRPr kumimoji="0" lang="en-US" sz="1800" b="0" i="1" u="none" strike="noStrike" cap="none" normalizeH="0" baseline="0" smtClean="0">
              <a:ln>
                <a:noFill/>
              </a:ln>
              <a:solidFill>
                <a:srgbClr val="CC0099"/>
              </a:solidFill>
              <a:effectLst/>
              <a:latin typeface="Arial Narrow" pitchFamily="34" charset="0"/>
              <a:cs typeface="Times New Roman" pitchFamily="18" charset="0"/>
            </a:endParaRPr>
          </a:p>
        </p:txBody>
      </p:sp>
      <p:sp>
        <p:nvSpPr>
          <p:cNvPr id="10" name="Flowchart: Process 9"/>
          <p:cNvSpPr/>
          <p:nvPr/>
        </p:nvSpPr>
        <p:spPr bwMode="auto">
          <a:xfrm>
            <a:off x="4038600" y="990600"/>
            <a:ext cx="152400" cy="152400"/>
          </a:xfrm>
          <a:prstGeom prst="flowChartProcess">
            <a:avLst/>
          </a:prstGeom>
          <a:solidFill>
            <a:srgbClr val="00FF00"/>
          </a:solidFill>
          <a:ln w="28575" cap="flat" cmpd="sng" algn="ctr">
            <a:solidFill>
              <a:srgbClr val="000066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173038" marR="0" indent="-173038" algn="l" defTabSz="914400" rtl="0" eaLnBrk="0" fontAlgn="base" latinLnBrk="0" hangingPunct="0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Pct val="60000"/>
              <a:buFont typeface="Monotype Sorts" pitchFamily="2" charset="2"/>
              <a:buChar char="n"/>
              <a:tabLst/>
            </a:pPr>
            <a:endParaRPr kumimoji="0" lang="en-US" sz="1800" b="0" i="1" u="none" strike="noStrike" cap="none" normalizeH="0" baseline="0" dirty="0" smtClean="0">
              <a:ln>
                <a:noFill/>
              </a:ln>
              <a:solidFill>
                <a:srgbClr val="CC0099"/>
              </a:solidFill>
              <a:effectLst/>
              <a:latin typeface="Arial Narrow" pitchFamily="34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FE4FF61BB47146A1B37CD625A4C799" ma:contentTypeVersion="0" ma:contentTypeDescription="Create a new document." ma:contentTypeScope="" ma:versionID="bfee78dc0ce9e88870010c5a96985dee">
  <xsd:schema xmlns:xsd="http://www.w3.org/2001/XMLSchema" xmlns:p="http://schemas.microsoft.com/office/2006/metadata/properties" targetNamespace="http://schemas.microsoft.com/office/2006/metadata/properties" ma:root="true" ma:fieldsID="4aeb20c0e3442673af7ee10786458764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 ma:readOnly="tru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Props1.xml><?xml version="1.0" encoding="utf-8"?>
<ds:datastoreItem xmlns:ds="http://schemas.openxmlformats.org/officeDocument/2006/customXml" ds:itemID="{86DD5874-3DF0-4454-96AC-A0453066B42E}"/>
</file>

<file path=customXml/itemProps2.xml><?xml version="1.0" encoding="utf-8"?>
<ds:datastoreItem xmlns:ds="http://schemas.openxmlformats.org/officeDocument/2006/customXml" ds:itemID="{254084D2-8457-447B-BA8D-2133C26268C0}"/>
</file>

<file path=customXml/itemProps3.xml><?xml version="1.0" encoding="utf-8"?>
<ds:datastoreItem xmlns:ds="http://schemas.openxmlformats.org/officeDocument/2006/customXml" ds:itemID="{53032D18-36C6-44EA-9836-B7C6A354E685}"/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GM Plant Vicinity Aerial Map</vt:lpstr>
    </vt:vector>
  </TitlesOfParts>
  <Company>GM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GM Plant Vicinity Aerial Map</dc:title>
  <dc:creator>Sherry A Ocelnik</dc:creator>
  <cp:lastModifiedBy>Sherry A Ocelnik</cp:lastModifiedBy>
  <cp:revision>1</cp:revision>
  <dcterms:created xsi:type="dcterms:W3CDTF">2009-03-11T19:23:47Z</dcterms:created>
  <dcterms:modified xsi:type="dcterms:W3CDTF">2009-03-11T19:25:40Z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0x010100DEFE4FF61BB47146A1B37CD625A4C799</vt:lpwstr>
  </property>
</Properties>
</file>