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customXml/itemProps1.xml" ContentType="application/vnd.openxmlformats-officedocument.customXmlProperties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49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552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handoutMaster" Target="handoutMasters/handoutMaster1.xml"/><Relationship Id="rId9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8ECC6C-B05F-489A-B70F-44DE2CA219C7}" type="datetimeFigureOut">
              <a:rPr lang="en-US" smtClean="0"/>
              <a:pPr/>
              <a:t>9/21/2009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545F3-7628-42D9-AA01-54CAFEC883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1DB246-6DDB-421F-8ADC-A6D4DC2B920F}" type="datetimeFigureOut">
              <a:rPr lang="en-US" smtClean="0"/>
              <a:pPr/>
              <a:t>9/21/2009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E12C3-F5A2-4808-B712-AE0FE4B0D28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C9C78-F78F-4021-8DD3-D02235728840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A17D8-E8F1-4786-A883-D1DB95017322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457200" y="1447800"/>
            <a:ext cx="8229600" cy="1588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0AB0-C8DC-4357-8425-681A30E67BD9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BED3D-6176-40E3-B5B1-4A6C15326DB3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CAF7F-9EB8-4EA9-835A-822C3DB71AF5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0502-AAEE-4EEE-AB56-B68EF2EE61B4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9F4E4-C1DF-4A04-A50E-ACA267083FB5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1CFD-5553-4DA2-932A-BF0518EB8CF7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3D6D-8EF6-44E7-976F-2E7C20BF6103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4E8AA-64D6-4FD6-BDCE-F476D259F31F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D33F-2096-46E3-9B49-1457E3965459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A3F8A-D1C9-45FC-A095-893D85F834BE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>Hyatt </a:t>
            </a:r>
            <a:r>
              <a:rPr lang="en-US" dirty="0" smtClean="0"/>
              <a:t>Hills Golf Course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2"/>
          <a:srcRect l="15556" t="30566" r="22222"/>
          <a:stretch>
            <a:fillRect/>
          </a:stretch>
        </p:blipFill>
        <p:spPr bwMode="auto">
          <a:xfrm>
            <a:off x="457200" y="1752600"/>
            <a:ext cx="82296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5334000" y="5181600"/>
            <a:ext cx="3200399" cy="1295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6200" dir="2700000" algn="ctr" rotWithShape="0">
              <a:schemeClr val="bg1">
                <a:lumMod val="50000"/>
              </a:schemeClr>
            </a:outerShdw>
          </a:effectLst>
        </p:spPr>
        <p:txBody>
          <a:bodyPr wrap="square" tIns="91440" bIns="91440">
            <a:noAutofit/>
          </a:bodyPr>
          <a:lstStyle/>
          <a:p>
            <a:pPr marL="177800" indent="-177800" eaLnBrk="1" hangingPunct="1">
              <a:spcBef>
                <a:spcPct val="20000"/>
              </a:spcBef>
              <a:buSzPct val="95000"/>
              <a:buFont typeface="Wingdings" pitchFamily="2" charset="2"/>
              <a:buNone/>
              <a:defRPr/>
            </a:pP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[ Location: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Clark, NJ</a:t>
            </a:r>
          </a:p>
          <a:p>
            <a:pPr marL="177800" indent="-177800" eaLnBrk="1" hangingPunct="1">
              <a:spcBef>
                <a:spcPct val="20000"/>
              </a:spcBef>
              <a:buSzPct val="95000"/>
              <a:buFont typeface="Wingdings" pitchFamily="2" charset="2"/>
              <a:buNone/>
              <a:defRPr/>
            </a:pP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History: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NEED TO UPDATE HISTORY</a:t>
            </a:r>
          </a:p>
          <a:p>
            <a:pPr marL="177800" indent="-177800">
              <a:spcBef>
                <a:spcPct val="20000"/>
              </a:spcBef>
              <a:buSzPct val="95000"/>
              <a:defRPr/>
            </a:pP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Approximate Size: NEED SIZE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177800" indent="-177800" eaLnBrk="1" hangingPunct="1">
              <a:spcBef>
                <a:spcPct val="20000"/>
              </a:spcBef>
              <a:buSzPct val="95000"/>
              <a:buFont typeface="Wingdings" pitchFamily="2" charset="2"/>
              <a:buNone/>
              <a:defRPr/>
            </a:pP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Status: 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Idled in 2007</a:t>
            </a:r>
          </a:p>
          <a:p>
            <a:pPr marL="177800" indent="-177800" eaLnBrk="1" hangingPunct="1">
              <a:spcBef>
                <a:spcPct val="20000"/>
              </a:spcBef>
              <a:buSzPct val="95000"/>
              <a:buFont typeface="Wingdings" pitchFamily="2" charset="2"/>
              <a:buNone/>
              <a:defRPr/>
            </a:pP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WILL TRY TO GET BETTER AERIAL ]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	</a:t>
            </a:r>
            <a:endParaRPr lang="en-US" sz="1200" b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FE4FF61BB47146A1B37CD625A4C799" ma:contentTypeVersion="0" ma:contentTypeDescription="Create a new document." ma:contentTypeScope="" ma:versionID="bfee78dc0ce9e88870010c5a96985dee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1DCE999F-B143-4195-9488-5AC9AC4D3E9E}"/>
</file>

<file path=customXml/itemProps2.xml><?xml version="1.0" encoding="utf-8"?>
<ds:datastoreItem xmlns:ds="http://schemas.openxmlformats.org/officeDocument/2006/customXml" ds:itemID="{4A50F9E7-533E-499E-B68B-76ABF23154C4}"/>
</file>

<file path=customXml/itemProps3.xml><?xml version="1.0" encoding="utf-8"?>
<ds:datastoreItem xmlns:ds="http://schemas.openxmlformats.org/officeDocument/2006/customXml" ds:itemID="{23BD57F0-FDE3-42DF-9F5E-92FCE5B4F733}"/>
</file>

<file path=docProps/app.xml><?xml version="1.0" encoding="utf-8"?>
<Properties xmlns="http://schemas.openxmlformats.org/officeDocument/2006/extended-properties" xmlns:vt="http://schemas.openxmlformats.org/officeDocument/2006/docPropsVTypes">
  <TotalTime>3733</TotalTime>
  <Words>34</Words>
  <Application>Microsoft Office PowerPoint</Application>
  <PresentationFormat>On-screen Show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Hyatt Hills Golf Course </vt:lpstr>
    </vt:vector>
  </TitlesOfParts>
  <Company>AlixPartners, LLP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to Presidential Auto Industry Task Force</dc:title>
  <dc:creator>James Redwine</dc:creator>
  <cp:lastModifiedBy>Evelyn Ni</cp:lastModifiedBy>
  <cp:revision>206</cp:revision>
  <dcterms:created xsi:type="dcterms:W3CDTF">2009-07-22T17:37:16Z</dcterms:created>
  <dcterms:modified xsi:type="dcterms:W3CDTF">2009-09-21T19:44:10Z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0x010100DEFE4FF61BB47146A1B37CD625A4C799</vt:lpwstr>
  </property>
</Properties>
</file>