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9B363-5A3C-400A-B15D-68384B6A452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E230B-3845-4ED0-AD5C-0AF1225101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9B363-5A3C-400A-B15D-68384B6A452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E230B-3845-4ED0-AD5C-0AF1225101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9B363-5A3C-400A-B15D-68384B6A452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E230B-3845-4ED0-AD5C-0AF1225101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9B363-5A3C-400A-B15D-68384B6A452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E230B-3845-4ED0-AD5C-0AF1225101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9B363-5A3C-400A-B15D-68384B6A452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E230B-3845-4ED0-AD5C-0AF1225101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9B363-5A3C-400A-B15D-68384B6A452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E230B-3845-4ED0-AD5C-0AF1225101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9B363-5A3C-400A-B15D-68384B6A452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E230B-3845-4ED0-AD5C-0AF1225101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9B363-5A3C-400A-B15D-68384B6A452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E230B-3845-4ED0-AD5C-0AF1225101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9B363-5A3C-400A-B15D-68384B6A452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E230B-3845-4ED0-AD5C-0AF1225101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9B363-5A3C-400A-B15D-68384B6A452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E230B-3845-4ED0-AD5C-0AF1225101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9B363-5A3C-400A-B15D-68384B6A452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E230B-3845-4ED0-AD5C-0AF1225101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9B363-5A3C-400A-B15D-68384B6A452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E230B-3845-4ED0-AD5C-0AF1225101D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0"/>
            <a:ext cx="7772400" cy="1470025"/>
          </a:xfrm>
        </p:spPr>
        <p:txBody>
          <a:bodyPr>
            <a:normAutofit/>
          </a:bodyPr>
          <a:lstStyle/>
          <a:p>
            <a:r>
              <a:rPr lang="en-US" sz="3600" dirty="0" smtClean="0"/>
              <a:t>1234 – Venture 2000 Industrial </a:t>
            </a:r>
            <a:r>
              <a:rPr lang="en-US" sz="3600" dirty="0" smtClean="0"/>
              <a:t>Park / Anderson  Guide Lamp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354524"/>
            <a:ext cx="7386638" cy="52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79174833-34B4-467E-93CE-6614372CAF14}"/>
</file>

<file path=customXml/itemProps2.xml><?xml version="1.0" encoding="utf-8"?>
<ds:datastoreItem xmlns:ds="http://schemas.openxmlformats.org/officeDocument/2006/customXml" ds:itemID="{8A673E13-147F-4AD8-B859-BB6D6C8E4587}"/>
</file>

<file path=customXml/itemProps3.xml><?xml version="1.0" encoding="utf-8"?>
<ds:datastoreItem xmlns:ds="http://schemas.openxmlformats.org/officeDocument/2006/customXml" ds:itemID="{830230AD-77E5-4AFF-A200-3EA5226443EA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1234 – Venture 2000 Industrial Park / Anderson  Guide Lamp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1234 – Venture 2000 Industrial Park / Anderson  Guide Lamp</dc:title>
  <dc:creator>depatel</dc:creator>
  <cp:lastModifiedBy>depatel</cp:lastModifiedBy>
  <cp:revision>1</cp:revision>
  <dcterms:created xsi:type="dcterms:W3CDTF">2009-10-21T13:51:14Z</dcterms:created>
  <dcterms:modified xsi:type="dcterms:W3CDTF">2009-10-21T13:52:02Z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