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330" r:id="rId2"/>
    <p:sldId id="26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5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handoutMaster" Target="handoutMasters/handoutMaster1.xml"/><Relationship Id="rId10" Type="http://schemas.openxmlformats.org/officeDocument/2006/relationships/customXml" Target="../customXml/item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at Pic.bmp"/>
          <p:cNvPicPr>
            <a:picLocks noChangeAspect="1"/>
          </p:cNvPicPr>
          <p:nvPr/>
        </p:nvPicPr>
        <p:blipFill>
          <a:blip r:embed="rId2"/>
          <a:srcRect t="3154"/>
          <a:stretch>
            <a:fillRect/>
          </a:stretch>
        </p:blipFill>
        <p:spPr>
          <a:xfrm>
            <a:off x="2667000" y="1600200"/>
            <a:ext cx="6081713" cy="495300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533400" y="1370012"/>
            <a:ext cx="8153400" cy="1588"/>
          </a:xfrm>
          <a:prstGeom prst="lin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Massena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NY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5105400"/>
            <a:ext cx="2781327" cy="1295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6200" dir="2700000" algn="ctr" rotWithShape="0">
              <a:schemeClr val="bg1">
                <a:lumMod val="50000"/>
              </a:schemeClr>
            </a:outerShdw>
          </a:effectLst>
        </p:spPr>
        <p:txBody>
          <a:bodyPr wrap="square" tIns="91440" bIns="91440">
            <a:no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b="1" dirty="0" smtClean="0"/>
              <a:t>Location: </a:t>
            </a:r>
            <a:r>
              <a:rPr lang="en-US" dirty="0" smtClean="0"/>
              <a:t>Massena, NY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b="1" dirty="0" smtClean="0"/>
              <a:t>Earliest Service Date: </a:t>
            </a:r>
            <a:r>
              <a:rPr lang="en-US" dirty="0" smtClean="0"/>
              <a:t>1959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b="1" dirty="0" smtClean="0"/>
              <a:t>Approximate Size: </a:t>
            </a:r>
            <a:r>
              <a:rPr lang="en-US" dirty="0" smtClean="0"/>
              <a:t>1.0MM Sq. ft. 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b="1" dirty="0" smtClean="0"/>
              <a:t>Models Built:  </a:t>
            </a:r>
            <a:r>
              <a:rPr lang="en-US" dirty="0" smtClean="0"/>
              <a:t>2.2L engine blocks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r>
              <a:rPr lang="en-US" b="1" dirty="0" smtClean="0"/>
              <a:t>Status: </a:t>
            </a:r>
            <a:r>
              <a:rPr lang="en-US" dirty="0" smtClean="0"/>
              <a:t>Idled May 2009</a:t>
            </a:r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endParaRPr lang="en-US" b="1" dirty="0" smtClean="0"/>
          </a:p>
          <a:p>
            <a:pPr marL="177800" indent="-177800" eaLnBrk="1" hangingPunct="1">
              <a:spcBef>
                <a:spcPct val="20000"/>
              </a:spcBef>
              <a:buSzPct val="95000"/>
              <a:buFont typeface="Wingdings" pitchFamily="2" charset="2"/>
              <a:buNone/>
              <a:defRPr/>
            </a:pP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2051" name="Object 4"/>
          <p:cNvGraphicFramePr>
            <a:graphicFrameLocks noChangeAspect="1"/>
          </p:cNvGraphicFramePr>
          <p:nvPr/>
        </p:nvGraphicFramePr>
        <p:xfrm>
          <a:off x="0" y="1676400"/>
          <a:ext cx="8534400" cy="5181600"/>
        </p:xfrm>
        <a:graphic>
          <a:graphicData uri="http://schemas.openxmlformats.org/presentationml/2006/ole">
            <p:oleObj spid="_x0000_s2051" name="Acrobat Document" r:id="rId3" imgW="6838095" imgH="5125165" progId="AcroExch.Document.7">
              <p:embed/>
            </p:oleObj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Massena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NY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06E75304-EEF9-4C50-9A4F-E762EB369838}"/>
</file>

<file path=customXml/itemProps2.xml><?xml version="1.0" encoding="utf-8"?>
<ds:datastoreItem xmlns:ds="http://schemas.openxmlformats.org/officeDocument/2006/customXml" ds:itemID="{BE216EEE-25CC-442C-B733-E915854D84D2}"/>
</file>

<file path=customXml/itemProps3.xml><?xml version="1.0" encoding="utf-8"?>
<ds:datastoreItem xmlns:ds="http://schemas.openxmlformats.org/officeDocument/2006/customXml" ds:itemID="{121EC286-3D42-44EC-8FB8-13A193DA515C}"/>
</file>

<file path=docProps/app.xml><?xml version="1.0" encoding="utf-8"?>
<Properties xmlns="http://schemas.openxmlformats.org/officeDocument/2006/extended-properties" xmlns:vt="http://schemas.openxmlformats.org/officeDocument/2006/docPropsVTypes">
  <TotalTime>3733</TotalTime>
  <Words>36</Words>
  <Application>Microsoft Office PowerPoint</Application>
  <PresentationFormat>On-screen Show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Office Theme</vt:lpstr>
      <vt:lpstr>Acrobat Document</vt:lpstr>
      <vt:lpstr>Slide 1</vt:lpstr>
      <vt:lpstr>Slide 2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207</cp:revision>
  <dcterms:created xsi:type="dcterms:W3CDTF">2009-07-22T17:37:16Z</dcterms:created>
  <dcterms:modified xsi:type="dcterms:W3CDTF">2009-09-21T19:44:22Z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