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32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112" autoAdjust="0"/>
    <p:restoredTop sz="99295" autoAdjust="0"/>
  </p:normalViewPr>
  <p:slideViewPr>
    <p:cSldViewPr>
      <p:cViewPr varScale="1">
        <p:scale>
          <a:sx n="92" d="100"/>
          <a:sy n="92" d="100"/>
        </p:scale>
        <p:origin x="-840" y="-102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handoutMaster" Target="handoutMasters/handoutMaster1.xml"/><Relationship Id="rId9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8ECC6C-B05F-489A-B70F-44DE2CA219C7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45F3-7628-42D9-AA01-54CAFEC883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1DB246-6DDB-421F-8ADC-A6D4DC2B920F}" type="datetimeFigureOut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E12C3-F5A2-4808-B712-AE0FE4B0D28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C9C78-F78F-4021-8DD3-D02235728840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A17D8-E8F1-4786-A883-D1DB95017322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457200" y="1447800"/>
            <a:ext cx="8229600" cy="15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0AB0-C8DC-4357-8425-681A30E67BD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BED3D-6176-40E3-B5B1-4A6C15326DB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CAF7F-9EB8-4EA9-835A-822C3DB71AF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20502-AAEE-4EEE-AB56-B68EF2EE61B4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9F4E4-C1DF-4A04-A50E-ACA267083FB5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C1CFD-5553-4DA2-932A-BF0518EB8CF7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3D6D-8EF6-44E7-976F-2E7C20BF6103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4E8AA-64D6-4FD6-BDCE-F476D259F31F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D33F-2096-46E3-9B49-1457E3965459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A3F8A-D1C9-45FC-A095-893D85F834BE}" type="datetime1">
              <a:rPr lang="en-US" smtClean="0"/>
              <a:pPr/>
              <a:t>9/21/2009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7838E-A6DD-49A6-83F8-54B50B71EA0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solidFill>
                  <a:srgbClr val="002060"/>
                </a:solidFill>
              </a:rPr>
              <a:t>Flint </a:t>
            </a:r>
            <a:r>
              <a:rPr lang="en-US" dirty="0" smtClean="0">
                <a:solidFill>
                  <a:srgbClr val="002060"/>
                </a:solidFill>
              </a:rPr>
              <a:t>- Coldwater</a:t>
            </a:r>
            <a:endParaRPr lang="en-US" dirty="0">
              <a:solidFill>
                <a:srgbClr val="00206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381000" y="1370012"/>
            <a:ext cx="8153400" cy="1588"/>
          </a:xfrm>
          <a:prstGeom prst="line">
            <a:avLst/>
          </a:prstGeom>
          <a:ln w="254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447800"/>
            <a:ext cx="6019800" cy="5168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875CCF2A-9AD3-4AF0-B19B-5FECF115E051}"/>
</file>

<file path=customXml/itemProps2.xml><?xml version="1.0" encoding="utf-8"?>
<ds:datastoreItem xmlns:ds="http://schemas.openxmlformats.org/officeDocument/2006/customXml" ds:itemID="{4E1BDC97-D93A-4217-95BF-8BE07B3046AC}"/>
</file>

<file path=customXml/itemProps3.xml><?xml version="1.0" encoding="utf-8"?>
<ds:datastoreItem xmlns:ds="http://schemas.openxmlformats.org/officeDocument/2006/customXml" ds:itemID="{8AFBEABB-39E5-4ADA-B5BC-67776A1A099A}"/>
</file>

<file path=docProps/app.xml><?xml version="1.0" encoding="utf-8"?>
<Properties xmlns="http://schemas.openxmlformats.org/officeDocument/2006/extended-properties" xmlns:vt="http://schemas.openxmlformats.org/officeDocument/2006/docPropsVTypes">
  <TotalTime>5126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Flint - Coldwater</vt:lpstr>
    </vt:vector>
  </TitlesOfParts>
  <Company>AlixPartners, LLP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to Presidential Auto Industry Task Force</dc:title>
  <dc:creator>James Redwine</dc:creator>
  <cp:lastModifiedBy>Evelyn Ni</cp:lastModifiedBy>
  <cp:revision>349</cp:revision>
  <dcterms:created xsi:type="dcterms:W3CDTF">2009-07-22T17:37:16Z</dcterms:created>
  <dcterms:modified xsi:type="dcterms:W3CDTF">2009-09-21T19:45:27Z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