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29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55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handoutMaster" Target="handoutMasters/handoutMaster1.xml"/><Relationship Id="rId9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ECC6C-B05F-489A-B70F-44DE2CA219C7}" type="datetimeFigureOut">
              <a:rPr lang="en-US" smtClean="0"/>
              <a:pPr/>
              <a:t>9/24/2009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45F3-7628-42D9-AA01-54CAFEC883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B246-6DDB-421F-8ADC-A6D4DC2B920F}" type="datetimeFigureOut">
              <a:rPr lang="en-US" smtClean="0"/>
              <a:pPr/>
              <a:t>9/24/2009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12C3-F5A2-4808-B712-AE0FE4B0D2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C9C78-F78F-4021-8DD3-D02235728840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A17D8-E8F1-4786-A883-D1DB95017322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447800"/>
            <a:ext cx="8229600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0AB0-C8DC-4357-8425-681A30E67BD9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ED3D-6176-40E3-B5B1-4A6C15326DB3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CAF7F-9EB8-4EA9-835A-822C3DB71AF5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0502-AAEE-4EEE-AB56-B68EF2EE61B4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9F4E4-C1DF-4A04-A50E-ACA267083FB5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1CFD-5553-4DA2-932A-BF0518EB8CF7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3D6D-8EF6-44E7-976F-2E7C20BF6103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4E8AA-64D6-4FD6-BDCE-F476D259F31F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D33F-2096-46E3-9B49-1457E3965459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3F8A-D1C9-45FC-A095-893D85F834BE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Donate: Toledo </a:t>
            </a:r>
            <a:r>
              <a:rPr lang="en-US" dirty="0" smtClean="0"/>
              <a:t>REALM Parcel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562100"/>
            <a:ext cx="695768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Freeform 7"/>
          <p:cNvSpPr/>
          <p:nvPr/>
        </p:nvSpPr>
        <p:spPr>
          <a:xfrm>
            <a:off x="3781425" y="4810125"/>
            <a:ext cx="3714750" cy="1219200"/>
          </a:xfrm>
          <a:custGeom>
            <a:avLst/>
            <a:gdLst>
              <a:gd name="connsiteX0" fmla="*/ 0 w 3714750"/>
              <a:gd name="connsiteY0" fmla="*/ 828675 h 1219200"/>
              <a:gd name="connsiteX1" fmla="*/ 0 w 3714750"/>
              <a:gd name="connsiteY1" fmla="*/ 1219200 h 1219200"/>
              <a:gd name="connsiteX2" fmla="*/ 3352800 w 3714750"/>
              <a:gd name="connsiteY2" fmla="*/ 1162050 h 1219200"/>
              <a:gd name="connsiteX3" fmla="*/ 3514725 w 3714750"/>
              <a:gd name="connsiteY3" fmla="*/ 1095375 h 1219200"/>
              <a:gd name="connsiteX4" fmla="*/ 3581400 w 3714750"/>
              <a:gd name="connsiteY4" fmla="*/ 914400 h 1219200"/>
              <a:gd name="connsiteX5" fmla="*/ 3714750 w 3714750"/>
              <a:gd name="connsiteY5" fmla="*/ 361950 h 1219200"/>
              <a:gd name="connsiteX6" fmla="*/ 3714750 w 3714750"/>
              <a:gd name="connsiteY6" fmla="*/ 0 h 1219200"/>
              <a:gd name="connsiteX7" fmla="*/ 2133600 w 3714750"/>
              <a:gd name="connsiteY7" fmla="*/ 76200 h 1219200"/>
              <a:gd name="connsiteX8" fmla="*/ 2133600 w 3714750"/>
              <a:gd name="connsiteY8" fmla="*/ 228600 h 1219200"/>
              <a:gd name="connsiteX9" fmla="*/ 1971675 w 3714750"/>
              <a:gd name="connsiteY9" fmla="*/ 219075 h 1219200"/>
              <a:gd name="connsiteX10" fmla="*/ 1971675 w 3714750"/>
              <a:gd name="connsiteY10" fmla="*/ 76200 h 1219200"/>
              <a:gd name="connsiteX11" fmla="*/ 657225 w 3714750"/>
              <a:gd name="connsiteY11" fmla="*/ 47625 h 1219200"/>
              <a:gd name="connsiteX12" fmla="*/ 590550 w 3714750"/>
              <a:gd name="connsiteY12" fmla="*/ 209550 h 1219200"/>
              <a:gd name="connsiteX13" fmla="*/ 476250 w 3714750"/>
              <a:gd name="connsiteY13" fmla="*/ 266700 h 1219200"/>
              <a:gd name="connsiteX14" fmla="*/ 514350 w 3714750"/>
              <a:gd name="connsiteY14" fmla="*/ 390525 h 1219200"/>
              <a:gd name="connsiteX15" fmla="*/ 342900 w 3714750"/>
              <a:gd name="connsiteY15" fmla="*/ 428625 h 1219200"/>
              <a:gd name="connsiteX16" fmla="*/ 285750 w 3714750"/>
              <a:gd name="connsiteY16" fmla="*/ 447675 h 1219200"/>
              <a:gd name="connsiteX17" fmla="*/ 333375 w 3714750"/>
              <a:gd name="connsiteY17" fmla="*/ 800100 h 1219200"/>
              <a:gd name="connsiteX18" fmla="*/ 0 w 3714750"/>
              <a:gd name="connsiteY18" fmla="*/ 828675 h 121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714750" h="1219200">
                <a:moveTo>
                  <a:pt x="0" y="828675"/>
                </a:moveTo>
                <a:lnTo>
                  <a:pt x="0" y="1219200"/>
                </a:lnTo>
                <a:lnTo>
                  <a:pt x="3352800" y="1162050"/>
                </a:lnTo>
                <a:lnTo>
                  <a:pt x="3514725" y="1095375"/>
                </a:lnTo>
                <a:lnTo>
                  <a:pt x="3581400" y="914400"/>
                </a:lnTo>
                <a:lnTo>
                  <a:pt x="3714750" y="361950"/>
                </a:lnTo>
                <a:lnTo>
                  <a:pt x="3714750" y="0"/>
                </a:lnTo>
                <a:lnTo>
                  <a:pt x="2133600" y="76200"/>
                </a:lnTo>
                <a:lnTo>
                  <a:pt x="2133600" y="228600"/>
                </a:lnTo>
                <a:lnTo>
                  <a:pt x="1971675" y="219075"/>
                </a:lnTo>
                <a:lnTo>
                  <a:pt x="1971675" y="76200"/>
                </a:lnTo>
                <a:lnTo>
                  <a:pt x="657225" y="47625"/>
                </a:lnTo>
                <a:lnTo>
                  <a:pt x="590550" y="209550"/>
                </a:lnTo>
                <a:lnTo>
                  <a:pt x="476250" y="266700"/>
                </a:lnTo>
                <a:lnTo>
                  <a:pt x="514350" y="390525"/>
                </a:lnTo>
                <a:lnTo>
                  <a:pt x="342900" y="428625"/>
                </a:lnTo>
                <a:lnTo>
                  <a:pt x="285750" y="447675"/>
                </a:lnTo>
                <a:lnTo>
                  <a:pt x="333375" y="800100"/>
                </a:lnTo>
                <a:lnTo>
                  <a:pt x="0" y="828675"/>
                </a:lnTo>
                <a:close/>
              </a:path>
            </a:pathLst>
          </a:custGeom>
          <a:noFill/>
          <a:ln w="508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7108D417-055E-450A-B527-D669E6D258F2}"/>
</file>

<file path=customXml/itemProps2.xml><?xml version="1.0" encoding="utf-8"?>
<ds:datastoreItem xmlns:ds="http://schemas.openxmlformats.org/officeDocument/2006/customXml" ds:itemID="{931B0F2E-E3B1-487F-97D4-29FC269E7246}"/>
</file>

<file path=customXml/itemProps3.xml><?xml version="1.0" encoding="utf-8"?>
<ds:datastoreItem xmlns:ds="http://schemas.openxmlformats.org/officeDocument/2006/customXml" ds:itemID="{905E8D5A-528B-432F-84B8-2B032EE42ACE}"/>
</file>

<file path=docProps/app.xml><?xml version="1.0" encoding="utf-8"?>
<Properties xmlns="http://schemas.openxmlformats.org/officeDocument/2006/extended-properties" xmlns:vt="http://schemas.openxmlformats.org/officeDocument/2006/docPropsVTypes">
  <TotalTime>3771</TotalTime>
  <Words>6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Donate: Toledo REALM Parcel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 Presidential Auto Industry Task Force</dc:title>
  <dc:creator>James Redwine</dc:creator>
  <cp:lastModifiedBy>Evelyn Ni</cp:lastModifiedBy>
  <cp:revision>218</cp:revision>
  <dcterms:created xsi:type="dcterms:W3CDTF">2009-07-22T17:37:16Z</dcterms:created>
  <dcterms:modified xsi:type="dcterms:W3CDTF">2009-09-24T19:39:50Z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