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3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7112" autoAdjust="0"/>
    <p:restoredTop sz="99295" autoAdjust="0"/>
  </p:normalViewPr>
  <p:slideViewPr>
    <p:cSldViewPr>
      <p:cViewPr varScale="1">
        <p:scale>
          <a:sx n="92" d="100"/>
          <a:sy n="92" d="100"/>
        </p:scale>
        <p:origin x="-840" y="-102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9/22/2009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Hemphill Lot (~7 acres)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1600201"/>
            <a:ext cx="4724400" cy="5048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Straight Connector 8"/>
          <p:cNvCxnSpPr/>
          <p:nvPr/>
        </p:nvCxnSpPr>
        <p:spPr>
          <a:xfrm rot="16200000" flipH="1">
            <a:off x="2476500" y="2552700"/>
            <a:ext cx="1447802" cy="304801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352800" y="3352800"/>
            <a:ext cx="533400" cy="7620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16200000" flipH="1">
            <a:off x="3619500" y="3619500"/>
            <a:ext cx="685800" cy="15240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038600" y="3962400"/>
            <a:ext cx="381000" cy="7620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16200000" flipH="1">
            <a:off x="3733800" y="4592783"/>
            <a:ext cx="1676400" cy="30480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018118" y="1981201"/>
            <a:ext cx="2315882" cy="769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6200000" flipH="1">
            <a:off x="3913093" y="3379695"/>
            <a:ext cx="3352802" cy="55581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724400" y="5349380"/>
            <a:ext cx="1187824" cy="21322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479E5749-FB22-4E2D-A79A-FC837BD9834A}"/>
</file>

<file path=customXml/itemProps2.xml><?xml version="1.0" encoding="utf-8"?>
<ds:datastoreItem xmlns:ds="http://schemas.openxmlformats.org/officeDocument/2006/customXml" ds:itemID="{9DA9E684-DE1A-4683-B58B-89015BE9EB0C}"/>
</file>

<file path=customXml/itemProps3.xml><?xml version="1.0" encoding="utf-8"?>
<ds:datastoreItem xmlns:ds="http://schemas.openxmlformats.org/officeDocument/2006/customXml" ds:itemID="{9476F538-6E03-43D5-AFCA-A15A6C9F9DFE}"/>
</file>

<file path=docProps/app.xml><?xml version="1.0" encoding="utf-8"?>
<Properties xmlns="http://schemas.openxmlformats.org/officeDocument/2006/extended-properties" xmlns:vt="http://schemas.openxmlformats.org/officeDocument/2006/docPropsVTypes">
  <TotalTime>5188</TotalTime>
  <Words>7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Hemphill Lot (~7 acres)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353</cp:revision>
  <dcterms:created xsi:type="dcterms:W3CDTF">2009-07-22T17:37:16Z</dcterms:created>
  <dcterms:modified xsi:type="dcterms:W3CDTF">2009-09-22T18:51:45Z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